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1" r:id="rId4"/>
    <p:sldMasterId id="21474837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 Thin"/>
      <p:regular r:id="rId27"/>
      <p:bold r:id="rId28"/>
      <p:italic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Amatic SC"/>
      <p:regular r:id="rId39"/>
      <p:bold r:id="rId40"/>
    </p:embeddedFont>
    <p:embeddedFont>
      <p:font typeface="Inconsolata"/>
      <p:regular r:id="rId41"/>
      <p:bold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CB0F43-3FAA-4379-87AC-EB3540061364}">
  <a:tblStyle styleId="{5ACB0F43-3FAA-4379-87AC-EB35400613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aticSC-bold.fntdata"/><Relationship Id="rId42" Type="http://schemas.openxmlformats.org/officeDocument/2006/relationships/font" Target="fonts/Inconsolata-bold.fntdata"/><Relationship Id="rId41" Type="http://schemas.openxmlformats.org/officeDocument/2006/relationships/font" Target="fonts/Inconsolata-regular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Thin-boldItalic.fntdata"/><Relationship Id="rId33" Type="http://schemas.openxmlformats.org/officeDocument/2006/relationships/font" Target="fonts/RobotoMedium-italic.fntdata"/><Relationship Id="rId32" Type="http://schemas.openxmlformats.org/officeDocument/2006/relationships/font" Target="fonts/RobotoMedium-bold.fntdata"/><Relationship Id="rId35" Type="http://schemas.openxmlformats.org/officeDocument/2006/relationships/font" Target="fonts/Roboto-regular.fntdata"/><Relationship Id="rId34" Type="http://schemas.openxmlformats.org/officeDocument/2006/relationships/font" Target="fonts/RobotoMedium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AmaticSC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Thin-bold.fntdata"/><Relationship Id="rId27" Type="http://schemas.openxmlformats.org/officeDocument/2006/relationships/font" Target="fonts/RobotoThin-regular.fntdata"/><Relationship Id="rId29" Type="http://schemas.openxmlformats.org/officeDocument/2006/relationships/font" Target="fonts/RobotoThin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4831362597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4831362597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5798271ca2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5798271ca2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5798271ca2_0_1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5798271ca2_0_1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5798271ca2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5798271ca2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5798271ca2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5798271ca2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5798271ca2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5798271ca2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5798271ca2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5798271ca2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5798271ca2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5798271ca2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5798271ca2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5798271ca2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5798271ca2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5798271ca2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798271ca2_0_1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798271ca2_0_1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5798271c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5798271c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shutterstock_304864298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798271ca2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798271ca2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5798271ca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5798271ca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5798271ca2_0_42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6" name="Google Shape;2106;g5798271ca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7" name="Google Shape;2107;g5798271ca2_0_4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5798271ca2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5798271ca2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5798271ca2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5798271ca2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5798271ca2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5798271ca2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5798271ca2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5798271ca2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5798271ca2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5798271ca2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8.png"/><Relationship Id="rId6" Type="http://schemas.openxmlformats.org/officeDocument/2006/relationships/image" Target="../media/image190.png"/><Relationship Id="rId7" Type="http://schemas.openxmlformats.org/officeDocument/2006/relationships/image" Target="../media/image192.png"/><Relationship Id="rId8" Type="http://schemas.openxmlformats.org/officeDocument/2006/relationships/image" Target="../media/image197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9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9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6.png"/><Relationship Id="rId3" Type="http://schemas.openxmlformats.org/officeDocument/2006/relationships/image" Target="../media/image198.png"/><Relationship Id="rId4" Type="http://schemas.openxmlformats.org/officeDocument/2006/relationships/image" Target="../media/image202.png"/><Relationship Id="rId9" Type="http://schemas.openxmlformats.org/officeDocument/2006/relationships/image" Target="../media/image210.png"/><Relationship Id="rId5" Type="http://schemas.openxmlformats.org/officeDocument/2006/relationships/image" Target="../media/image200.png"/><Relationship Id="rId6" Type="http://schemas.openxmlformats.org/officeDocument/2006/relationships/image" Target="../media/image199.png"/><Relationship Id="rId7" Type="http://schemas.openxmlformats.org/officeDocument/2006/relationships/image" Target="../media/image207.png"/><Relationship Id="rId8" Type="http://schemas.openxmlformats.org/officeDocument/2006/relationships/image" Target="../media/image20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9" Type="http://schemas.openxmlformats.org/officeDocument/2006/relationships/image" Target="../media/image208.png"/><Relationship Id="rId5" Type="http://schemas.openxmlformats.org/officeDocument/2006/relationships/image" Target="../media/image212.png"/><Relationship Id="rId6" Type="http://schemas.openxmlformats.org/officeDocument/2006/relationships/image" Target="../media/image206.png"/><Relationship Id="rId7" Type="http://schemas.openxmlformats.org/officeDocument/2006/relationships/image" Target="../media/image211.png"/><Relationship Id="rId8" Type="http://schemas.openxmlformats.org/officeDocument/2006/relationships/image" Target="../media/image209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4.png"/><Relationship Id="rId3" Type="http://schemas.openxmlformats.org/officeDocument/2006/relationships/image" Target="../media/image216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7.png"/><Relationship Id="rId3" Type="http://schemas.openxmlformats.org/officeDocument/2006/relationships/image" Target="../media/image215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5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0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8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2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37.png"/><Relationship Id="rId5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3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9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53.png"/><Relationship Id="rId4" Type="http://schemas.openxmlformats.org/officeDocument/2006/relationships/image" Target="../media/image57.png"/><Relationship Id="rId5" Type="http://schemas.openxmlformats.org/officeDocument/2006/relationships/image" Target="../media/image5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58.png"/><Relationship Id="rId6" Type="http://schemas.openxmlformats.org/officeDocument/2006/relationships/image" Target="../media/image54.png"/><Relationship Id="rId7" Type="http://schemas.openxmlformats.org/officeDocument/2006/relationships/image" Target="../media/image6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63.png"/><Relationship Id="rId6" Type="http://schemas.openxmlformats.org/officeDocument/2006/relationships/image" Target="../media/image66.png"/><Relationship Id="rId7" Type="http://schemas.openxmlformats.org/officeDocument/2006/relationships/image" Target="../media/image7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5" Type="http://schemas.openxmlformats.org/officeDocument/2006/relationships/image" Target="../media/image6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67.png"/><Relationship Id="rId4" Type="http://schemas.openxmlformats.org/officeDocument/2006/relationships/image" Target="../media/image71.png"/><Relationship Id="rId5" Type="http://schemas.openxmlformats.org/officeDocument/2006/relationships/image" Target="../media/image73.png"/><Relationship Id="rId6" Type="http://schemas.openxmlformats.org/officeDocument/2006/relationships/image" Target="../media/image72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78.png"/><Relationship Id="rId4" Type="http://schemas.openxmlformats.org/officeDocument/2006/relationships/image" Target="../media/image89.png"/><Relationship Id="rId5" Type="http://schemas.openxmlformats.org/officeDocument/2006/relationships/image" Target="../media/image80.png"/><Relationship Id="rId6" Type="http://schemas.openxmlformats.org/officeDocument/2006/relationships/image" Target="../media/image86.png"/><Relationship Id="rId7" Type="http://schemas.openxmlformats.org/officeDocument/2006/relationships/image" Target="../media/image79.png"/><Relationship Id="rId8" Type="http://schemas.openxmlformats.org/officeDocument/2006/relationships/image" Target="../media/image8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87.png"/><Relationship Id="rId4" Type="http://schemas.openxmlformats.org/officeDocument/2006/relationships/image" Target="../media/image77.png"/><Relationship Id="rId5" Type="http://schemas.openxmlformats.org/officeDocument/2006/relationships/image" Target="../media/image85.png"/><Relationship Id="rId6" Type="http://schemas.openxmlformats.org/officeDocument/2006/relationships/image" Target="../media/image8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81.png"/><Relationship Id="rId4" Type="http://schemas.openxmlformats.org/officeDocument/2006/relationships/image" Target="../media/image91.png"/><Relationship Id="rId9" Type="http://schemas.openxmlformats.org/officeDocument/2006/relationships/image" Target="../media/image92.png"/><Relationship Id="rId5" Type="http://schemas.openxmlformats.org/officeDocument/2006/relationships/image" Target="../media/image90.png"/><Relationship Id="rId6" Type="http://schemas.openxmlformats.org/officeDocument/2006/relationships/image" Target="../media/image96.png"/><Relationship Id="rId7" Type="http://schemas.openxmlformats.org/officeDocument/2006/relationships/image" Target="../media/image88.png"/><Relationship Id="rId8" Type="http://schemas.openxmlformats.org/officeDocument/2006/relationships/image" Target="../media/image9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8.png"/><Relationship Id="rId9" Type="http://schemas.openxmlformats.org/officeDocument/2006/relationships/image" Target="../media/image101.png"/><Relationship Id="rId5" Type="http://schemas.openxmlformats.org/officeDocument/2006/relationships/image" Target="../media/image97.png"/><Relationship Id="rId6" Type="http://schemas.openxmlformats.org/officeDocument/2006/relationships/image" Target="../media/image100.png"/><Relationship Id="rId7" Type="http://schemas.openxmlformats.org/officeDocument/2006/relationships/image" Target="../media/image99.png"/><Relationship Id="rId8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9.png"/><Relationship Id="rId3" Type="http://schemas.openxmlformats.org/officeDocument/2006/relationships/image" Target="../media/image10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0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3.png"/><Relationship Id="rId4" Type="http://schemas.openxmlformats.org/officeDocument/2006/relationships/image" Target="../media/image10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3.png"/><Relationship Id="rId4" Type="http://schemas.openxmlformats.org/officeDocument/2006/relationships/image" Target="../media/image1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3.png"/><Relationship Id="rId4" Type="http://schemas.openxmlformats.org/officeDocument/2006/relationships/image" Target="../media/image11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3.png"/><Relationship Id="rId4" Type="http://schemas.openxmlformats.org/officeDocument/2006/relationships/image" Target="../media/image11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Relationship Id="rId3" Type="http://schemas.openxmlformats.org/officeDocument/2006/relationships/image" Target="../media/image12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4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18.png"/><Relationship Id="rId4" Type="http://schemas.openxmlformats.org/officeDocument/2006/relationships/image" Target="../media/image12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26.png"/><Relationship Id="rId4" Type="http://schemas.openxmlformats.org/officeDocument/2006/relationships/image" Target="../media/image118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Relationship Id="rId3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51.png"/><Relationship Id="rId5" Type="http://schemas.openxmlformats.org/officeDocument/2006/relationships/image" Target="../media/image14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9.png"/><Relationship Id="rId3" Type="http://schemas.openxmlformats.org/officeDocument/2006/relationships/image" Target="../media/image150.png"/><Relationship Id="rId4" Type="http://schemas.openxmlformats.org/officeDocument/2006/relationships/image" Target="../media/image140.png"/><Relationship Id="rId5" Type="http://schemas.openxmlformats.org/officeDocument/2006/relationships/image" Target="../media/image145.png"/><Relationship Id="rId6" Type="http://schemas.openxmlformats.org/officeDocument/2006/relationships/image" Target="../media/image14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9.png"/><Relationship Id="rId3" Type="http://schemas.openxmlformats.org/officeDocument/2006/relationships/image" Target="../media/image143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4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2.png"/><Relationship Id="rId3" Type="http://schemas.openxmlformats.org/officeDocument/2006/relationships/image" Target="../media/image149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3.png"/><Relationship Id="rId3" Type="http://schemas.openxmlformats.org/officeDocument/2006/relationships/image" Target="../media/image170.png"/><Relationship Id="rId4" Type="http://schemas.openxmlformats.org/officeDocument/2006/relationships/image" Target="../media/image156.png"/><Relationship Id="rId5" Type="http://schemas.openxmlformats.org/officeDocument/2006/relationships/image" Target="../media/image158.png"/><Relationship Id="rId6" Type="http://schemas.openxmlformats.org/officeDocument/2006/relationships/image" Target="../media/image157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9.png"/><Relationship Id="rId3" Type="http://schemas.openxmlformats.org/officeDocument/2006/relationships/image" Target="../media/image162.png"/><Relationship Id="rId4" Type="http://schemas.openxmlformats.org/officeDocument/2006/relationships/image" Target="../media/image160.png"/><Relationship Id="rId5" Type="http://schemas.openxmlformats.org/officeDocument/2006/relationships/image" Target="../media/image159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9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4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1.png"/><Relationship Id="rId6" Type="http://schemas.openxmlformats.org/officeDocument/2006/relationships/image" Target="../media/image165.png"/><Relationship Id="rId7" Type="http://schemas.openxmlformats.org/officeDocument/2006/relationships/image" Target="../media/image163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6.png"/><Relationship Id="rId3" Type="http://schemas.openxmlformats.org/officeDocument/2006/relationships/image" Target="../media/image172.png"/><Relationship Id="rId4" Type="http://schemas.openxmlformats.org/officeDocument/2006/relationships/image" Target="../media/image171.png"/><Relationship Id="rId5" Type="http://schemas.openxmlformats.org/officeDocument/2006/relationships/image" Target="../media/image173.png"/><Relationship Id="rId6" Type="http://schemas.openxmlformats.org/officeDocument/2006/relationships/image" Target="../media/image177.png"/><Relationship Id="rId7" Type="http://schemas.openxmlformats.org/officeDocument/2006/relationships/image" Target="../media/image17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9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8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9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0.png"/><Relationship Id="rId3" Type="http://schemas.openxmlformats.org/officeDocument/2006/relationships/image" Target="../media/image179.png"/><Relationship Id="rId4" Type="http://schemas.openxmlformats.org/officeDocument/2006/relationships/image" Target="../media/image185.png"/><Relationship Id="rId5" Type="http://schemas.openxmlformats.org/officeDocument/2006/relationships/image" Target="../media/image181.png"/><Relationship Id="rId6" Type="http://schemas.openxmlformats.org/officeDocument/2006/relationships/image" Target="../media/image186.png"/><Relationship Id="rId7" Type="http://schemas.openxmlformats.org/officeDocument/2006/relationships/image" Target="../media/image189.png"/><Relationship Id="rId8" Type="http://schemas.openxmlformats.org/officeDocument/2006/relationships/image" Target="../media/image18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5" name="Google Shape;1895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6" name="Google Shape;189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7" name="Google Shape;1897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8" name="Google Shape;1898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9" name="Google Shape;1899;p10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0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2" name="Google Shape;1902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10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4" name="Google Shape;1904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0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6" name="Google Shape;1906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0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8" name="Google Shape;1908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0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0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12" name="Google Shape;1912;p10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0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0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0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0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02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102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2" name="Google Shape;192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3" name="Google Shape;1923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4" name="Google Shape;1924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10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0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10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10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10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10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10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10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3" name="Google Shape;1933;p10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10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5" name="Google Shape;1935;p10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10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7" name="Google Shape;1937;p10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0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9" name="Google Shape;1939;p10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0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41" name="Google Shape;1941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10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0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03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103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1" name="Google Shape;1951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52" name="Google Shape;1952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3" name="Google Shape;1953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4" name="Google Shape;1954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5" name="Google Shape;1955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0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7" name="Google Shape;1957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0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9" name="Google Shape;1959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0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1" name="Google Shape;1961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0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3" name="Google Shape;1963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10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5" name="Google Shape;1965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0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0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9" name="Google Shape;1969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10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71" name="Google Shape;1971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82" name="Google Shape;1982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3" name="Google Shape;1983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4" name="Google Shape;1984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10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10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0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0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3" name="Google Shape;1993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0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5" name="Google Shape;1995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10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7" name="Google Shape;1997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10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9" name="Google Shape;1999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10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01" name="Google Shape;2001;p10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0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0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0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0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105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105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105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1" name="Google Shape;2011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12" name="Google Shape;2012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3" name="Google Shape;2013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4" name="Google Shape;2014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5" name="Google Shape;2015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0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7" name="Google Shape;2017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0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9" name="Google Shape;2019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10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1" name="Google Shape;2021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10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3" name="Google Shape;2023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10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5" name="Google Shape;2025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10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7" name="Google Shape;2027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0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9" name="Google Shape;2029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10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31" name="Google Shape;2031;p10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10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10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0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10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106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p106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p106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_7_1_5_1_1"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p10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p10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4" name="Google Shape;2044;p10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45" name="Google Shape;204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10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47" name="Google Shape;2047;p10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Google Shape;2049;p1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1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1" name="Google Shape;2051;p10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52" name="Google Shape;205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Google Shape;2054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5" name="Google Shape;2055;p11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56" name="Google Shape;2056;p11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7" name="Google Shape;2057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Google Shape;2059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1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61" name="Google Shape;2061;p11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Google Shape;2063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12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5" name="Google Shape;2065;p11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66" name="Google Shape;2066;p11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7" name="Google Shape;2067;p11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112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1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72" name="Google Shape;2072;p11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3" name="Google Shape;2073;p11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113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13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11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0" name="Google Shape;2080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p11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3" name="Google Shape;1063;p6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6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5" name="Google Shape;106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6" name="Google Shape;1066;p6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7" name="Google Shape;1067;p6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8" name="Google Shape;1068;p6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9" name="Google Shape;106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60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3" name="Google Shape;1073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75" name="Google Shape;10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6" name="Google Shape;1076;p6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7" name="Google Shape;1077;p6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8" name="Google Shape;1078;p6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79" name="Google Shape;107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3" name="Google Shape;1083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85" name="Google Shape;10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6" name="Google Shape;1086;p6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7" name="Google Shape;1087;p6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8" name="Google Shape;1088;p6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89" name="Google Shape;108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3" name="Google Shape;109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4" name="Google Shape;10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5" name="Google Shape;109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97" name="Google Shape;1097;p6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8" name="Google Shape;1098;p6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9" name="Google Shape;1099;p6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00" name="Google Shape;1100;p6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4" name="Google Shape;1104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8" name="Google Shape;1108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1" name="Google Shape;1111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12" name="Google Shape;1112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4" name="Google Shape;1114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5" name="Google Shape;1115;p6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7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9" name="Google Shape;1119;p6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20" name="Google Shape;1120;p6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1" name="Google Shape;1121;p6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22" name="Google Shape;1122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" name="Google Shape;112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4" name="Google Shape;1124;p6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68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28" name="Google Shape;1128;p68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6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6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5" name="Google Shape;1135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6" name="Google Shape;113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6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7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1" name="Google Shape;11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7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3" name="Google Shape;1143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4" name="Google Shape;1144;p70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7" name="Google Shape;1147;p7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71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0" name="Google Shape;115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1" name="Google Shape;1151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2" name="Google Shape;1152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3" name="Google Shape;1153;p71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54" name="Google Shape;1154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7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7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p7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0" name="Google Shape;11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72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2" name="Google Shape;1162;p72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3" name="Google Shape;1163;p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5" name="Google Shape;116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73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8" name="Google Shape;1168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9" name="Google Shape;1169;p73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0" name="Google Shape;1170;p73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1" name="Google Shape;1171;p73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2" name="Google Shape;1172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3" name="Google Shape;1173;p7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74" name="Google Shape;1174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7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8" name="Google Shape;1178;p74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0" name="Google Shape;118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7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2" name="Google Shape;1182;p7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4" name="Google Shape;1184;p7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7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87" name="Google Shape;118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88" name="Google Shape;1188;p75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0" name="Google Shape;1190;p75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1" name="Google Shape;1191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7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7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8" name="Google Shape;1198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9" name="Google Shape;1199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0" name="Google Shape;1200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1" name="Google Shape;1201;p7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02" name="Google Shape;1202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3" name="Google Shape;1203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4" name="Google Shape;1204;p7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05" name="Google Shape;120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7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08" name="Google Shape;1208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0" name="Google Shape;1210;p7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11" name="Google Shape;1211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2" name="Google Shape;1212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3" name="Google Shape;1213;p76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4" name="Google Shape;1214;p7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7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6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8" name="Google Shape;1218;p76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76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3" name="Google Shape;1223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4" name="Google Shape;122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5" name="Google Shape;122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6" name="Google Shape;1226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7" name="Google Shape;1227;p7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28" name="Google Shape;1228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9" name="Google Shape;1229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0" name="Google Shape;1230;p7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31" name="Google Shape;123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3" name="Google Shape;1233;p7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34" name="Google Shape;123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5" name="Google Shape;123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6" name="Google Shape;1236;p7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37" name="Google Shape;123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8" name="Google Shape;123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9" name="Google Shape;1239;p77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0" name="Google Shape;1240;p7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4" name="Google Shape;1244;p77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5" name="Google Shape;1245;p77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46" name="Google Shape;1246;p7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47" name="Google Shape;124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7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7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4" name="Google Shape;1254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55" name="Google Shape;1255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6" name="Google Shape;1256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7" name="Google Shape;1257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58" name="Google Shape;1258;p7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9" name="Google Shape;1259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78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3" name="Google Shape;1263;p7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64" name="Google Shape;1264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5" name="Google Shape;1265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6" name="Google Shape;1266;p7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7" name="Google Shape;1267;p7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68" name="Google Shape;126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7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1" name="Google Shape;1271;p7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72" name="Google Shape;1272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7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5" name="Google Shape;1275;p7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76" name="Google Shape;1276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7" name="Google Shape;1277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8" name="Google Shape;1278;p7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9" name="Google Shape;1279;p7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0" name="Google Shape;1280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2" name="Google Shape;1282;p78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3" name="Google Shape;1283;p78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4" name="Google Shape;1284;p7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5" name="Google Shape;1285;p78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6" name="Google Shape;1286;p78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 1">
  <p:cSld name="CUSTOM_2_7_1_3_1_1_3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0" name="Google Shape;1290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1" name="Google Shape;129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3" name="Google Shape;1293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94" name="Google Shape;1294;p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5" name="Google Shape;129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79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9" name="Google Shape;1299;p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00" name="Google Shape;130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1" name="Google Shape;130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2" name="Google Shape;1302;p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3" name="Google Shape;1303;p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04" name="Google Shape;130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5" name="Google Shape;130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6" name="Google Shape;1306;p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7" name="Google Shape;1307;p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8" name="Google Shape;130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9" name="Google Shape;130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" name="Google Shape;1310;p79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1" name="Google Shape;1311;p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12" name="Google Shape;1312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3" name="Google Shape;1313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4" name="Google Shape;1314;p79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5" name="Google Shape;1315;p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6" name="Google Shape;1316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7" name="Google Shape;1317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8" name="Google Shape;1318;p79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9" name="Google Shape;1319;p79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0" name="Google Shape;1320;p79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1" name="Google Shape;1321;p79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79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8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6" name="Google Shape;1326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27" name="Google Shape;1327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8" name="Google Shape;132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9" name="Google Shape;1329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30" name="Google Shape;1330;p8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31" name="Google Shape;133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2" name="Google Shape;133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3" name="Google Shape;1333;p80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4" name="Google Shape;1334;p8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5" name="Google Shape;1335;p8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36" name="Google Shape;133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7" name="Google Shape;133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8" name="Google Shape;1338;p8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9" name="Google Shape;1339;p8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40" name="Google Shape;134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1" name="Google Shape;134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2" name="Google Shape;1342;p8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3" name="Google Shape;1343;p8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44" name="Google Shape;134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5" name="Google Shape;134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6" name="Google Shape;1346;p8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7" name="Google Shape;1347;p8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48" name="Google Shape;1348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9" name="Google Shape;1349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0" name="Google Shape;1350;p8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1" name="Google Shape;1351;p8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52" name="Google Shape;135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3" name="Google Shape;135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4" name="Google Shape;1354;p80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5" name="Google Shape;1355;p80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6" name="Google Shape;1356;p8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7" name="Google Shape;1357;p8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8" name="Google Shape;1358;p80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1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2" name="Google Shape;1362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3" name="Google Shape;136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4" name="Google Shape;1364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5" name="Google Shape;1365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66" name="Google Shape;1366;p81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67" name="Google Shape;136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9" name="Google Shape;1369;p81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0" name="Google Shape;1370;p81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1" name="Google Shape;1371;p81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72" name="Google Shape;137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4" name="Google Shape;1374;p81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5" name="Google Shape;1375;p81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81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77" name="Google Shape;137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81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0" name="Google Shape;1380;p81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1" name="Google Shape;1381;p81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82" name="Google Shape;138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4" name="Google Shape;1384;p81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5" name="Google Shape;1385;p81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6" name="Google Shape;1386;p81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87" name="Google Shape;138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8" name="Google Shape;138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9" name="Google Shape;1389;p81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0" name="Google Shape;1390;p81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1" name="Google Shape;1391;p81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92" name="Google Shape;139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3" name="Google Shape;139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4" name="Google Shape;1394;p81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5" name="Google Shape;1395;p81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6" name="Google Shape;1396;p81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97" name="Google Shape;139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8" name="Google Shape;139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9" name="Google Shape;1399;p81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2" name="Google Shape;1402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03" name="Google Shape;1403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4" name="Google Shape;140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5" name="Google Shape;1405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6" name="Google Shape;1406;p8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7" name="Google Shape;1407;p8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08" name="Google Shape;140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0" name="Google Shape;1410;p82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1" name="Google Shape;1411;p8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2" name="Google Shape;1412;p8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13" name="Google Shape;141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82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8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8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18" name="Google Shape;141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82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8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8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23" name="Google Shape;142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82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6" name="Google Shape;1426;p8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8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28" name="Google Shape;142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82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8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8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33" name="Google Shape;143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82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6" name="Google Shape;1436;p8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7" name="Google Shape;1437;p8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38" name="Google Shape;143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82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1" name="Google Shape;1441;p8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8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43" name="Google Shape;144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5" name="Google Shape;1445;p82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8" name="Google Shape;1448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49" name="Google Shape;144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0" name="Google Shape;145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1" name="Google Shape;1451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2" name="Google Shape;1452;p8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3" name="Google Shape;1453;p8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54" name="Google Shape;145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6" name="Google Shape;1456;p8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7" name="Google Shape;1457;p8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8" name="Google Shape;1458;p8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59" name="Google Shape;145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0" name="Google Shape;146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1" name="Google Shape;1461;p8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2" name="Google Shape;1462;p8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3" name="Google Shape;1463;p8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64" name="Google Shape;146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6" name="Google Shape;1466;p8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7" name="Google Shape;1467;p8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8" name="Google Shape;1468;p8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69" name="Google Shape;146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1" name="Google Shape;1471;p8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2" name="Google Shape;1472;p8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3" name="Google Shape;1473;p8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74" name="Google Shape;147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6" name="Google Shape;1476;p83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7" name="Google Shape;1477;p8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8" name="Google Shape;1478;p8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79" name="Google Shape;147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0" name="Google Shape;148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1" name="Google Shape;1481;p83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2" name="Google Shape;1482;p8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3" name="Google Shape;1483;p8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84" name="Google Shape;148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5" name="Google Shape;148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6" name="Google Shape;1486;p83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7" name="Google Shape;1487;p8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8" name="Google Shape;1488;p8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89" name="Google Shape;148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0" name="Google Shape;149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83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4" name="Google Shape;149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95" name="Google Shape;149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6" name="Google Shape;1496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7" name="Google Shape;1497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98" name="Google Shape;1498;p84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99" name="Google Shape;1499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0" name="Google Shape;1500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1" name="Google Shape;1501;p84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84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3" name="Google Shape;1503;p84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504" name="Google Shape;1504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5" name="Google Shape;1505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6" name="Google Shape;1506;p84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84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8" name="Google Shape;1508;p84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509" name="Google Shape;1509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0" name="Google Shape;1510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1" name="Google Shape;1511;p84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84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Google Shape;1514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85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18" name="Google Shape;1518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9" name="Google Shape;151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0" name="Google Shape;1520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21" name="Google Shape;1521;p85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22" name="Google Shape;1522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3" name="Google Shape;1523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4" name="Google Shape;1524;p85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5" name="Google Shape;1525;p85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6" name="Google Shape;1526;p85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7" name="Google Shape;1527;p85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28" name="Google Shape;1528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9" name="Google Shape;1529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0" name="Google Shape;1530;p85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1" name="Google Shape;1531;p85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4" name="Google Shape;1534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35" name="Google Shape;1535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6" name="Google Shape;1536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7" name="Google Shape;1537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86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9" name="Google Shape;1539;p86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86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86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86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86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4" name="Google Shape;1544;p86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5" name="Google Shape;1545;p86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86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86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86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86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0" name="Google Shape;1550;p86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1" name="Google Shape;1551;p86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86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86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4" name="Google Shape;1554;p86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5" name="Google Shape;1555;p86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86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Google Shape;1557;p86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2" name="Google Shape;1562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3" name="Google Shape;156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4" name="Google Shape;1564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8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8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8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8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8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8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2" name="Google Shape;1572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8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9" name="Google Shape;1579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0" name="Google Shape;1580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1" name="Google Shape;1581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2" name="Google Shape;1582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3" name="Google Shape;1583;p8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8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8" name="Google Shape;1588;p8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8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0" name="Google Shape;1590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8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8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7" name="Google Shape;1597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8" name="Google Shape;15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9" name="Google Shape;1599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1" name="Google Shape;1601;p89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2" name="Google Shape;1602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8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8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8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8" name="Google Shape;1608;p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8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8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8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5" name="Google Shape;1615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6" name="Google Shape;1616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7" name="Google Shape;161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8" name="Google Shape;1618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9" name="Google Shape;1619;p9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0" name="Google Shape;1620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9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9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5" name="Google Shape;1625;p9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6" name="Google Shape;1626;p9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9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9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9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9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3" name="Google Shape;1633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4" name="Google Shape;1634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5" name="Google Shape;1635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6" name="Google Shape;1636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7" name="Google Shape;1637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9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9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9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9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9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3" name="Google Shape;1643;p9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4" name="Google Shape;1644;p9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5" name="Google Shape;1645;p9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9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7" name="Google Shape;1647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9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9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9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91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6" name="Google Shape;1656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8" name="Google Shape;1658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92"/>
          <p:cNvSpPr txBox="1"/>
          <p:nvPr>
            <p:ph idx="3" type="subTitle"/>
          </p:nvPr>
        </p:nvSpPr>
        <p:spPr>
          <a:xfrm>
            <a:off x="25" y="13194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9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4" name="Google Shape;1664;p9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5" name="Google Shape;1665;p9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6" name="Google Shape;1666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9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8" name="Google Shape;1668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9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92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9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6" name="Google Shape;1676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7" name="Google Shape;167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8" name="Google Shape;1678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9" name="Google Shape;1679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9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1" name="Google Shape;1681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9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9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9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9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9" name="Google Shape;1689;p9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9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9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9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9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8" name="Google Shape;1698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0" name="Google Shape;1700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1" name="Google Shape;1701;p9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9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6" name="Google Shape;1706;p9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7" name="Google Shape;1707;p9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9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0" name="Google Shape;1710;p9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9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9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9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94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9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9" name="Google Shape;1719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0" name="Google Shape;1720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1" name="Google Shape;1721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2" name="Google Shape;1722;p9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3" name="Google Shape;1723;p9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9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9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9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9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9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9" name="Google Shape;1729;p9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0" name="Google Shape;1730;p9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1" name="Google Shape;1731;p9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2" name="Google Shape;1732;p9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3" name="Google Shape;1733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9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95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9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2" name="Google Shape;1742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3" name="Google Shape;1743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4" name="Google Shape;1744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5" name="Google Shape;1745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6" name="Google Shape;1746;p9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9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9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4" name="Google Shape;1754;p9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5" name="Google Shape;1755;p9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6" name="Google Shape;1756;p9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7" name="Google Shape;1757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6" name="Google Shape;1766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7" name="Google Shape;1767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8" name="Google Shape;1768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9" name="Google Shape;1769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0" name="Google Shape;1770;p9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1" name="Google Shape;1771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9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9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9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9" name="Google Shape;1779;p9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81" name="Google Shape;1781;p9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9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9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9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97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97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0" name="Google Shape;1790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91" name="Google Shape;179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2" name="Google Shape;1792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3" name="Google Shape;1793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4" name="Google Shape;1794;p9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5" name="Google Shape;1795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9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9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2" name="Google Shape;1802;p9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3" name="Google Shape;1803;p9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9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05" name="Google Shape;1805;p98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98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98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98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98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98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9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4" name="Google Shape;1814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5" name="Google Shape;1815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6" name="Google Shape;1816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9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9" name="Google Shape;1819;p9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9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1" name="Google Shape;1821;p9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9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3" name="Google Shape;1823;p9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9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5" name="Google Shape;1825;p9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9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7" name="Google Shape;1827;p9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9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9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9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31" name="Google Shape;1831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9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9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99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1" name="Google Shape;1841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2" name="Google Shape;1842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3" name="Google Shape;1843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4" name="Google Shape;1844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5" name="Google Shape;1845;p10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6" name="Google Shape;1846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10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8" name="Google Shape;1848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10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0" name="Google Shape;1850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10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2" name="Google Shape;1852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0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0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10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58" name="Google Shape;1858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9" name="Google Shape;1869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0" name="Google Shape;1870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1" name="Google Shape;1871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2" name="Google Shape;1872;p10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3" name="Google Shape;1873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10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5" name="Google Shape;1875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10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7" name="Google Shape;1877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0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0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1" name="Google Shape;1881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0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0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85" name="Google Shape;1885;p10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0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0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0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10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01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01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6.xml"/><Relationship Id="rId42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00.xml"/><Relationship Id="rId43" Type="http://schemas.openxmlformats.org/officeDocument/2006/relationships/slideLayout" Target="../slideLayouts/slideLayout99.xml"/><Relationship Id="rId46" Type="http://schemas.openxmlformats.org/officeDocument/2006/relationships/slideLayout" Target="../slideLayouts/slideLayout102.xml"/><Relationship Id="rId45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48" Type="http://schemas.openxmlformats.org/officeDocument/2006/relationships/slideLayout" Target="../slideLayouts/slideLayout104.xml"/><Relationship Id="rId47" Type="http://schemas.openxmlformats.org/officeDocument/2006/relationships/slideLayout" Target="../slideLayouts/slideLayout103.xml"/><Relationship Id="rId49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88.xml"/><Relationship Id="rId35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90.xml"/><Relationship Id="rId37" Type="http://schemas.openxmlformats.org/officeDocument/2006/relationships/slideLayout" Target="../slideLayouts/slideLayout93.xml"/><Relationship Id="rId36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95.xml"/><Relationship Id="rId38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85.xml"/><Relationship Id="rId51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06.xml"/><Relationship Id="rId53" Type="http://schemas.openxmlformats.org/officeDocument/2006/relationships/slideLayout" Target="../slideLayouts/slideLayout109.xml"/><Relationship Id="rId52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67.xml"/><Relationship Id="rId5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66.xml"/><Relationship Id="rId54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69.xml"/><Relationship Id="rId5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68.xml"/><Relationship Id="rId56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0.xml"/><Relationship Id="rId58" Type="http://schemas.openxmlformats.org/officeDocument/2006/relationships/theme" Target="../theme/theme3.xml"/><Relationship Id="rId17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  <p:sldLayoutId id="2147483747" r:id="rId44"/>
    <p:sldLayoutId id="2147483748" r:id="rId45"/>
    <p:sldLayoutId id="2147483749" r:id="rId46"/>
    <p:sldLayoutId id="2147483750" r:id="rId47"/>
    <p:sldLayoutId id="2147483751" r:id="rId48"/>
    <p:sldLayoutId id="2147483752" r:id="rId49"/>
    <p:sldLayoutId id="2147483753" r:id="rId50"/>
    <p:sldLayoutId id="2147483754" r:id="rId51"/>
    <p:sldLayoutId id="2147483755" r:id="rId52"/>
    <p:sldLayoutId id="2147483756" r:id="rId53"/>
    <p:sldLayoutId id="2147483757" r:id="rId54"/>
    <p:sldLayoutId id="2147483758" r:id="rId55"/>
    <p:sldLayoutId id="2147483759" r:id="rId56"/>
    <p:sldLayoutId id="2147483760" r:id="rId57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9.png"/><Relationship Id="rId4" Type="http://schemas.openxmlformats.org/officeDocument/2006/relationships/image" Target="../media/image143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2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21.</a:t>
            </a:r>
            <a:r>
              <a:rPr lang="en"/>
              <a:t>1</a:t>
            </a:r>
            <a:endParaRPr/>
          </a:p>
        </p:txBody>
      </p:sp>
      <p:sp>
        <p:nvSpPr>
          <p:cNvPr id="2087" name="Google Shape;2087;p1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2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Expectations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Expectations</a:t>
            </a:r>
            <a:endParaRPr/>
          </a:p>
        </p:txBody>
      </p:sp>
      <p:sp>
        <p:nvSpPr>
          <p:cNvPr id="2183" name="Google Shape;2183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2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whatever you build to have utility.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have market or real-world research that evidences your idea </a:t>
            </a:r>
            <a:br>
              <a:rPr lang="en"/>
            </a:br>
            <a:r>
              <a:rPr lang="en"/>
              <a:t>has REAL value to people. 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have done research on other web/mobile applications in your domain. 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put serious time and thought into this. 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report problems you are facing along the way.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utilize some form of project management system.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1200"/>
              </a:spcAft>
              <a:buSzPts val="1400"/>
              <a:buAutoNum type="arabicPeriod"/>
            </a:pPr>
            <a:r>
              <a:rPr lang="en"/>
              <a:t>We expect you to dig deep into documentation and external resources to learn what you need.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12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2191" name="Google Shape;2191;p1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Requirements </a:t>
            </a:r>
            <a:endParaRPr/>
          </a:p>
        </p:txBody>
      </p:sp>
      <p:sp>
        <p:nvSpPr>
          <p:cNvPr id="2197" name="Google Shape;2197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12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use </a:t>
            </a:r>
            <a:r>
              <a:rPr lang="en">
                <a:highlight>
                  <a:srgbClr val="FFFF00"/>
                </a:highlight>
              </a:rPr>
              <a:t>ReactJS</a:t>
            </a:r>
            <a:r>
              <a:rPr lang="en"/>
              <a:t> in some way (even if minimal)</a:t>
            </a:r>
            <a:endParaRPr/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use a </a:t>
            </a:r>
            <a:r>
              <a:rPr lang="en">
                <a:highlight>
                  <a:srgbClr val="FFFF00"/>
                </a:highlight>
              </a:rPr>
              <a:t>Node and Express Web Server</a:t>
            </a:r>
            <a:endParaRPr>
              <a:highlight>
                <a:srgbClr val="FFFF00"/>
              </a:highlight>
            </a:endParaRPr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be backed by a </a:t>
            </a:r>
            <a:r>
              <a:rPr lang="en">
                <a:highlight>
                  <a:srgbClr val="FFFF00"/>
                </a:highlight>
              </a:rPr>
              <a:t>MySQL or MongoDB Database with a Sequelize or Mongoose ORM  </a:t>
            </a:r>
            <a:endParaRPr>
              <a:highlight>
                <a:srgbClr val="FFFF00"/>
              </a:highlight>
            </a:endParaRPr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have </a:t>
            </a:r>
            <a:r>
              <a:rPr lang="en">
                <a:highlight>
                  <a:srgbClr val="FFFF00"/>
                </a:highlight>
              </a:rPr>
              <a:t>both GET and POST routes</a:t>
            </a:r>
            <a:r>
              <a:rPr lang="en"/>
              <a:t> for retrieving and adding new data</a:t>
            </a:r>
            <a:endParaRPr/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be </a:t>
            </a:r>
            <a:r>
              <a:rPr lang="en">
                <a:highlight>
                  <a:srgbClr val="FFFF00"/>
                </a:highlight>
              </a:rPr>
              <a:t>deployed using Heroku (with Data)</a:t>
            </a:r>
            <a:endParaRPr>
              <a:highlight>
                <a:srgbClr val="FFFF00"/>
              </a:highlight>
            </a:endParaRPr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utilize at least </a:t>
            </a:r>
            <a:r>
              <a:rPr lang="en">
                <a:highlight>
                  <a:srgbClr val="FFFF00"/>
                </a:highlight>
              </a:rPr>
              <a:t>two libraries, packages, or technologies</a:t>
            </a:r>
            <a:r>
              <a:rPr lang="en"/>
              <a:t> that we haven’t discussed</a:t>
            </a:r>
            <a:endParaRPr/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allow for or </a:t>
            </a:r>
            <a:r>
              <a:rPr lang="en">
                <a:highlight>
                  <a:srgbClr val="FFFF00"/>
                </a:highlight>
              </a:rPr>
              <a:t>involve the authentication of users</a:t>
            </a:r>
            <a:r>
              <a:rPr lang="en"/>
              <a:t> in some way</a:t>
            </a:r>
            <a:endParaRPr/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have a p</a:t>
            </a:r>
            <a:r>
              <a:rPr lang="en">
                <a:highlight>
                  <a:srgbClr val="FFFF00"/>
                </a:highlight>
              </a:rPr>
              <a:t>olished frontend/UI </a:t>
            </a:r>
            <a:endParaRPr>
              <a:highlight>
                <a:srgbClr val="FFFF00"/>
              </a:highlight>
            </a:endParaRPr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have </a:t>
            </a:r>
            <a:r>
              <a:rPr lang="en">
                <a:highlight>
                  <a:srgbClr val="FFFF00"/>
                </a:highlight>
              </a:rPr>
              <a:t>folder structure that meets MVC Paradigm</a:t>
            </a:r>
            <a:endParaRPr>
              <a:highlight>
                <a:srgbClr val="FFFF00"/>
              </a:highlight>
            </a:endParaRPr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meet </a:t>
            </a:r>
            <a:r>
              <a:rPr lang="en">
                <a:highlight>
                  <a:srgbClr val="FFFF00"/>
                </a:highlight>
              </a:rPr>
              <a:t>good quality coding standards</a:t>
            </a:r>
            <a:r>
              <a:rPr lang="en"/>
              <a:t> (indentation, scoping, naming)</a:t>
            </a:r>
            <a:endParaRPr/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not expose </a:t>
            </a:r>
            <a:r>
              <a:rPr lang="en">
                <a:highlight>
                  <a:srgbClr val="FFFF00"/>
                </a:highlight>
              </a:rPr>
              <a:t>sensitive API key</a:t>
            </a:r>
            <a:r>
              <a:rPr lang="en"/>
              <a:t> information on the server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2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205" name="Google Shape;2205;p1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211" name="Google Shape;2211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Instead of homework, you will be required to submit four Project Deliverables.</a:t>
            </a:r>
            <a:endParaRPr/>
          </a:p>
        </p:txBody>
      </p:sp>
      <p:sp>
        <p:nvSpPr>
          <p:cNvPr id="2213" name="Google Shape;2213;p1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Plan, Design, and Research</a:t>
            </a:r>
            <a:endParaRPr sz="1800"/>
          </a:p>
        </p:txBody>
      </p:sp>
      <p:sp>
        <p:nvSpPr>
          <p:cNvPr id="2214" name="Google Shape;2214;p1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Ready MVP (Working App!), Mini-Presentation</a:t>
            </a:r>
            <a:endParaRPr sz="1800"/>
          </a:p>
        </p:txBody>
      </p:sp>
      <p:sp>
        <p:nvSpPr>
          <p:cNvPr id="2215" name="Google Shape;2215;p1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Project Polish, Functionality Push, Final Plan </a:t>
            </a:r>
            <a:endParaRPr sz="1800"/>
          </a:p>
        </p:txBody>
      </p:sp>
      <p:sp>
        <p:nvSpPr>
          <p:cNvPr id="2216" name="Google Shape;2216;p1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 Time!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31"/>
          <p:cNvSpPr txBox="1"/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 1: </a:t>
            </a:r>
            <a:br>
              <a:rPr lang="en"/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Plan, Design, and Research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2" name="Google Shape;2222;p13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 1: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Plan, Design, and Research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8" name="Google Shape;2228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plan, you will include:</a:t>
            </a:r>
            <a:endParaRPr/>
          </a:p>
        </p:txBody>
      </p:sp>
      <p:sp>
        <p:nvSpPr>
          <p:cNvPr id="2230" name="Google Shape;2230;p1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overview of the intended application and WHY you feel it’s valuable.</a:t>
            </a:r>
            <a:endParaRPr/>
          </a:p>
        </p:txBody>
      </p:sp>
      <p:sp>
        <p:nvSpPr>
          <p:cNvPr id="2231" name="Google Shape;2231;p1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set of DETAILED screen-by-screen design layouts with annotations describing all </a:t>
            </a:r>
            <a:br>
              <a:rPr lang="en"/>
            </a:br>
            <a:r>
              <a:rPr lang="en"/>
              <a:t>UI/UX components and all data relevant to the screen.</a:t>
            </a:r>
            <a:endParaRPr/>
          </a:p>
        </p:txBody>
      </p:sp>
      <p:sp>
        <p:nvSpPr>
          <p:cNvPr id="2232" name="Google Shape;2232;p1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breakdown of roles by group member.</a:t>
            </a:r>
            <a:endParaRPr/>
          </a:p>
        </p:txBody>
      </p:sp>
      <p:sp>
        <p:nvSpPr>
          <p:cNvPr id="2233" name="Google Shape;2233;p1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schedule for completion of various tasks. </a:t>
            </a:r>
            <a:endParaRPr/>
          </a:p>
        </p:txBody>
      </p:sp>
      <p:sp>
        <p:nvSpPr>
          <p:cNvPr id="2234" name="Google Shape;2234;p1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screenshot of your Project Management Board that shows breakdown of tasks, </a:t>
            </a:r>
            <a:br>
              <a:rPr lang="en"/>
            </a:br>
            <a:r>
              <a:rPr lang="en"/>
              <a:t>assigned to group members with a schedule.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UI/UX Flow</a:t>
            </a:r>
            <a:endParaRPr/>
          </a:p>
        </p:txBody>
      </p:sp>
      <p:sp>
        <p:nvSpPr>
          <p:cNvPr id="2240" name="Google Shape;2240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Map</a:t>
            </a:r>
            <a:endParaRPr/>
          </a:p>
        </p:txBody>
      </p:sp>
      <p:sp>
        <p:nvSpPr>
          <p:cNvPr id="2241" name="Google Shape;2241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2" name="Google Shape;224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150" y="1090875"/>
            <a:ext cx="2555374" cy="35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3" name="Google Shape;2243;p133"/>
          <p:cNvSpPr txBox="1"/>
          <p:nvPr>
            <p:ph idx="3" type="body"/>
          </p:nvPr>
        </p:nvSpPr>
        <p:spPr>
          <a:xfrm>
            <a:off x="175" y="1284250"/>
            <a:ext cx="44853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This is intended to show you the order in which users would see screens. The three branches correlate with the three button options from the main menu.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134"/>
          <p:cNvSpPr/>
          <p:nvPr/>
        </p:nvSpPr>
        <p:spPr>
          <a:xfrm>
            <a:off x="346400" y="3117675"/>
            <a:ext cx="5437500" cy="894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9" name="Google Shape;2249;p134"/>
          <p:cNvCxnSpPr>
            <a:stCxn id="2250" idx="2"/>
          </p:cNvCxnSpPr>
          <p:nvPr/>
        </p:nvCxnSpPr>
        <p:spPr>
          <a:xfrm>
            <a:off x="4572000" y="1716450"/>
            <a:ext cx="51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51" name="Google Shape;2251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 Data 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View—Clinical Trial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134"/>
          <p:cNvSpPr/>
          <p:nvPr/>
        </p:nvSpPr>
        <p:spPr>
          <a:xfrm>
            <a:off x="3466350" y="1246650"/>
            <a:ext cx="2211300" cy="469800"/>
          </a:xfrm>
          <a:prstGeom prst="rect">
            <a:avLst/>
          </a:prstGeom>
          <a:solidFill>
            <a:srgbClr val="F7EF6A">
              <a:alpha val="792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 Login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(Username, Password)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4" name="Google Shape;2254;p134"/>
          <p:cNvSpPr/>
          <p:nvPr/>
        </p:nvSpPr>
        <p:spPr>
          <a:xfrm>
            <a:off x="986675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Add Weekly Measurement (Self-Reporting)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5" name="Google Shape;2255;p134"/>
          <p:cNvSpPr/>
          <p:nvPr/>
        </p:nvSpPr>
        <p:spPr>
          <a:xfrm>
            <a:off x="3466350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Sync Weekly Measurement (Sensors)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6" name="Google Shape;2256;p134"/>
          <p:cNvSpPr/>
          <p:nvPr/>
        </p:nvSpPr>
        <p:spPr>
          <a:xfrm>
            <a:off x="6093800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 Biomarker Results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7" name="Google Shape;2257;p134"/>
          <p:cNvSpPr/>
          <p:nvPr/>
        </p:nvSpPr>
        <p:spPr>
          <a:xfrm>
            <a:off x="1036800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Weight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8" name="Google Shape;2258;p134"/>
          <p:cNvSpPr/>
          <p:nvPr/>
        </p:nvSpPr>
        <p:spPr>
          <a:xfrm>
            <a:off x="2094150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Blood Pressure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9" name="Google Shape;2259;p134"/>
          <p:cNvSpPr/>
          <p:nvPr/>
        </p:nvSpPr>
        <p:spPr>
          <a:xfrm>
            <a:off x="3143625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Blood Glucose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0" name="Google Shape;2260;p134"/>
          <p:cNvSpPr/>
          <p:nvPr/>
        </p:nvSpPr>
        <p:spPr>
          <a:xfrm>
            <a:off x="4232475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Steps Walked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1" name="Google Shape;2261;p134"/>
          <p:cNvSpPr/>
          <p:nvPr/>
        </p:nvSpPr>
        <p:spPr>
          <a:xfrm>
            <a:off x="1063875" y="4295900"/>
            <a:ext cx="4162800" cy="469800"/>
          </a:xfrm>
          <a:prstGeom prst="rect">
            <a:avLst/>
          </a:prstGeom>
          <a:solidFill>
            <a:srgbClr val="4FA786">
              <a:alpha val="7845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Deliver to Cloud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62" name="Google Shape;2262;p134"/>
          <p:cNvGrpSpPr/>
          <p:nvPr/>
        </p:nvGrpSpPr>
        <p:grpSpPr>
          <a:xfrm>
            <a:off x="1636950" y="1481550"/>
            <a:ext cx="1829400" cy="543000"/>
            <a:chOff x="1636950" y="1481550"/>
            <a:chExt cx="1829400" cy="543000"/>
          </a:xfrm>
        </p:grpSpPr>
        <p:cxnSp>
          <p:nvCxnSpPr>
            <p:cNvPr id="2263" name="Google Shape;2263;p134"/>
            <p:cNvCxnSpPr/>
            <p:nvPr/>
          </p:nvCxnSpPr>
          <p:spPr>
            <a:xfrm rot="10800000">
              <a:off x="1636950" y="1481550"/>
              <a:ext cx="1829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4" name="Google Shape;2264;p134"/>
            <p:cNvCxnSpPr/>
            <p:nvPr/>
          </p:nvCxnSpPr>
          <p:spPr>
            <a:xfrm>
              <a:off x="1636950" y="1481550"/>
              <a:ext cx="0" cy="54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2265" name="Google Shape;2265;p134"/>
          <p:cNvGrpSpPr/>
          <p:nvPr/>
        </p:nvGrpSpPr>
        <p:grpSpPr>
          <a:xfrm flipH="1">
            <a:off x="5677650" y="1481550"/>
            <a:ext cx="1829400" cy="543000"/>
            <a:chOff x="1636950" y="1481550"/>
            <a:chExt cx="1829400" cy="543000"/>
          </a:xfrm>
        </p:grpSpPr>
        <p:cxnSp>
          <p:nvCxnSpPr>
            <p:cNvPr id="2266" name="Google Shape;2266;p134"/>
            <p:cNvCxnSpPr/>
            <p:nvPr/>
          </p:nvCxnSpPr>
          <p:spPr>
            <a:xfrm rot="10800000">
              <a:off x="1636950" y="1481550"/>
              <a:ext cx="1829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7" name="Google Shape;2267;p134"/>
            <p:cNvCxnSpPr/>
            <p:nvPr/>
          </p:nvCxnSpPr>
          <p:spPr>
            <a:xfrm>
              <a:off x="1636950" y="1481550"/>
              <a:ext cx="0" cy="54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cxnSp>
        <p:nvCxnSpPr>
          <p:cNvPr id="2268" name="Google Shape;2268;p134"/>
          <p:cNvCxnSpPr/>
          <p:nvPr/>
        </p:nvCxnSpPr>
        <p:spPr>
          <a:xfrm flipH="1">
            <a:off x="3143625" y="2834125"/>
            <a:ext cx="3300" cy="26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69" name="Google Shape;2269;p134"/>
          <p:cNvCxnSpPr/>
          <p:nvPr/>
        </p:nvCxnSpPr>
        <p:spPr>
          <a:xfrm>
            <a:off x="4574550" y="2576350"/>
            <a:ext cx="0" cy="25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0" name="Google Shape;2270;p134"/>
          <p:cNvCxnSpPr/>
          <p:nvPr/>
        </p:nvCxnSpPr>
        <p:spPr>
          <a:xfrm>
            <a:off x="1630925" y="2576350"/>
            <a:ext cx="0" cy="25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1" name="Google Shape;2271;p134"/>
          <p:cNvCxnSpPr/>
          <p:nvPr/>
        </p:nvCxnSpPr>
        <p:spPr>
          <a:xfrm rot="10800000">
            <a:off x="1621125" y="2833750"/>
            <a:ext cx="295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2" name="Google Shape;2272;p134"/>
          <p:cNvCxnSpPr/>
          <p:nvPr/>
        </p:nvCxnSpPr>
        <p:spPr>
          <a:xfrm flipH="1">
            <a:off x="3143625" y="4012563"/>
            <a:ext cx="3300" cy="26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73" name="Google Shape;2273;p134"/>
          <p:cNvSpPr txBox="1"/>
          <p:nvPr/>
        </p:nvSpPr>
        <p:spPr>
          <a:xfrm>
            <a:off x="283500" y="3243725"/>
            <a:ext cx="753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User Health Data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3" name="Google Shape;209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are almost there...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95" name="Google Shape;2095;p1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3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279" name="Google Shape;2279;p1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you have learned!</a:t>
            </a:r>
            <a:endParaRPr/>
          </a:p>
        </p:txBody>
      </p:sp>
      <p:sp>
        <p:nvSpPr>
          <p:cNvPr id="2101" name="Google Shape;2101;p1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2" name="Google Shape;2102;p1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03" name="Google Shape;2103;p118"/>
          <p:cNvGraphicFramePr/>
          <p:nvPr/>
        </p:nvGraphicFramePr>
        <p:xfrm>
          <a:off x="414000" y="75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{5ACB0F43-3FAA-4379-87AC-EB3540061364}</a:tableStyleId>
              </a:tblPr>
              <a:tblGrid>
                <a:gridCol w="2781600"/>
                <a:gridCol w="2781600"/>
                <a:gridCol w="2781600"/>
              </a:tblGrid>
              <a:tr h="131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Browser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HTML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CSS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JavaScript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jQuery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Bootstrap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 Tools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Heroku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Git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GitHub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Side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Templating Engines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Sessions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Writing tests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Express.js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Creating APIs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MVC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User Authentication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ORM (Sequelize)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  <a:tr h="131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API Interaction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APIs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JSON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AJAX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Real Time Cloud Database via Firebase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Databases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MySQL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MongoDB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 vMerge="1"/>
              </a:tr>
              <a:tr h="954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Cutting Edge Development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CS Fundamentals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Algorithms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Data Structures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1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Goals Re-examined</a:t>
            </a:r>
            <a:endParaRPr/>
          </a:p>
        </p:txBody>
      </p:sp>
      <p:sp>
        <p:nvSpPr>
          <p:cNvPr id="2110" name="Google Shape;2110;p1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why do you want a new career?</a:t>
            </a:r>
            <a:endParaRPr/>
          </a:p>
        </p:txBody>
      </p:sp>
      <p:sp>
        <p:nvSpPr>
          <p:cNvPr id="2111" name="Google Shape;2111;p11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r>
              <a:rPr b="1" lang="en"/>
              <a:t>challenge yourself</a:t>
            </a:r>
            <a:endParaRPr b="1"/>
          </a:p>
        </p:txBody>
      </p:sp>
      <p:sp>
        <p:nvSpPr>
          <p:cNvPr id="2112" name="Google Shape;2112;p11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 a </a:t>
            </a:r>
            <a:r>
              <a:rPr b="1" lang="en"/>
              <a:t>role model</a:t>
            </a:r>
            <a:r>
              <a:rPr lang="en"/>
              <a:t> to kids</a:t>
            </a:r>
            <a:endParaRPr/>
          </a:p>
        </p:txBody>
      </p:sp>
      <p:sp>
        <p:nvSpPr>
          <p:cNvPr id="2113" name="Google Shape;2113;p11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attain </a:t>
            </a:r>
            <a:r>
              <a:rPr b="1" lang="en"/>
              <a:t>financial stability</a:t>
            </a:r>
            <a:endParaRPr b="1"/>
          </a:p>
        </p:txBody>
      </p:sp>
      <p:sp>
        <p:nvSpPr>
          <p:cNvPr id="2114" name="Google Shape;2114;p11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obtain </a:t>
            </a:r>
            <a:r>
              <a:rPr b="1" lang="en"/>
              <a:t>financial freedom</a:t>
            </a:r>
            <a:endParaRPr b="1"/>
          </a:p>
        </p:txBody>
      </p:sp>
      <p:sp>
        <p:nvSpPr>
          <p:cNvPr id="2115" name="Google Shape;2115;p11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 able to </a:t>
            </a:r>
            <a:r>
              <a:rPr b="1" lang="en"/>
              <a:t>create</a:t>
            </a:r>
            <a:endParaRPr b="1"/>
          </a:p>
        </p:txBody>
      </p:sp>
      <p:sp>
        <p:nvSpPr>
          <p:cNvPr id="2116" name="Google Shape;2116;p11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follow a </a:t>
            </a:r>
            <a:r>
              <a:rPr b="1" lang="en"/>
              <a:t>fascination</a:t>
            </a:r>
            <a:endParaRPr b="1"/>
          </a:p>
        </p:txBody>
      </p:sp>
      <p:sp>
        <p:nvSpPr>
          <p:cNvPr id="2117" name="Google Shape;2117;p11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pursue a </a:t>
            </a:r>
            <a:r>
              <a:rPr b="1" lang="en"/>
              <a:t>dream</a:t>
            </a:r>
            <a:endParaRPr b="1"/>
          </a:p>
        </p:txBody>
      </p:sp>
      <p:sp>
        <p:nvSpPr>
          <p:cNvPr id="2118" name="Google Shape;2118;p11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escape a </a:t>
            </a:r>
            <a:r>
              <a:rPr b="1" lang="en"/>
              <a:t>dead-end job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Left</a:t>
            </a:r>
            <a:endParaRPr/>
          </a:p>
        </p:txBody>
      </p:sp>
      <p:sp>
        <p:nvSpPr>
          <p:cNvPr id="2124" name="Google Shape;2124;p1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2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Remaining Topics: Computer Science Algorithms, Javascript Design Patterns</a:t>
            </a:r>
            <a:endParaRPr sz="1500"/>
          </a:p>
        </p:txBody>
      </p:sp>
      <p:sp>
        <p:nvSpPr>
          <p:cNvPr id="2126" name="Google Shape;2126;p12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Final Projects</a:t>
            </a:r>
            <a:endParaRPr sz="1500"/>
          </a:p>
        </p:txBody>
      </p:sp>
      <p:sp>
        <p:nvSpPr>
          <p:cNvPr id="2127" name="Google Shape;2127;p12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Lightning Talks</a:t>
            </a:r>
            <a:endParaRPr sz="1500"/>
          </a:p>
        </p:txBody>
      </p:sp>
      <p:sp>
        <p:nvSpPr>
          <p:cNvPr id="2128" name="Google Shape;2128;p12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Job Workshops</a:t>
            </a:r>
            <a:endParaRPr sz="1500"/>
          </a:p>
        </p:txBody>
      </p:sp>
      <p:sp>
        <p:nvSpPr>
          <p:cNvPr id="2129" name="Google Shape;2129;p12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Demo Day!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Never Stop Learning! </a:t>
            </a:r>
            <a:endParaRPr/>
          </a:p>
        </p:txBody>
      </p:sp>
      <p:sp>
        <p:nvSpPr>
          <p:cNvPr id="2135" name="Google Shape;2135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p121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to hireability and relevance is to constantly be learning.</a:t>
            </a:r>
            <a:endParaRPr/>
          </a:p>
        </p:txBody>
      </p:sp>
      <p:sp>
        <p:nvSpPr>
          <p:cNvPr id="2137" name="Google Shape;2137;p121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field is always changing and there is never a point where you can call it quits.</a:t>
            </a:r>
            <a:endParaRPr/>
          </a:p>
        </p:txBody>
      </p:sp>
      <p:sp>
        <p:nvSpPr>
          <p:cNvPr id="2138" name="Google Shape;2138;p121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 with it! It’s a craft that you continue to hone with time.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2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Projects</a:t>
            </a:r>
            <a:endParaRPr/>
          </a:p>
        </p:txBody>
      </p:sp>
      <p:sp>
        <p:nvSpPr>
          <p:cNvPr id="2144" name="Google Shape;2144;p1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2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Challenge</a:t>
            </a:r>
            <a:endParaRPr/>
          </a:p>
        </p:txBody>
      </p:sp>
      <p:sp>
        <p:nvSpPr>
          <p:cNvPr id="2150" name="Google Shape;2150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Challenge</a:t>
            </a:r>
            <a:endParaRPr/>
          </a:p>
        </p:txBody>
      </p:sp>
      <p:sp>
        <p:nvSpPr>
          <p:cNvPr id="2156" name="Google Shape;2156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24"/>
          <p:cNvSpPr/>
          <p:nvPr/>
        </p:nvSpPr>
        <p:spPr>
          <a:xfrm>
            <a:off x="1362456" y="1147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24"/>
          <p:cNvSpPr txBox="1"/>
          <p:nvPr>
            <p:ph idx="1" type="subTitle"/>
          </p:nvPr>
        </p:nvSpPr>
        <p:spPr>
          <a:xfrm>
            <a:off x="25" y="11670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plenty of time to work on this.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9" name="Google Shape;2159;p124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124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124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124"/>
          <p:cNvSpPr txBox="1"/>
          <p:nvPr>
            <p:ph idx="2" type="subTitle"/>
          </p:nvPr>
        </p:nvSpPr>
        <p:spPr>
          <a:xfrm>
            <a:off x="-1217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ALL the skills you need.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124"/>
          <p:cNvSpPr txBox="1"/>
          <p:nvPr>
            <p:ph idx="3" type="subTitle"/>
          </p:nvPr>
        </p:nvSpPr>
        <p:spPr>
          <a:xfrm>
            <a:off x="100" y="2542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a team of skilled developers.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4" name="Google Shape;2164;p124"/>
          <p:cNvSpPr txBox="1"/>
          <p:nvPr>
            <p:ph idx="4" type="subTitle"/>
          </p:nvPr>
        </p:nvSpPr>
        <p:spPr>
          <a:xfrm>
            <a:off x="-12300" y="32331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experts willing to help.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5" name="Google Shape;2165;p124"/>
          <p:cNvSpPr/>
          <p:nvPr/>
        </p:nvSpPr>
        <p:spPr>
          <a:xfrm>
            <a:off x="1364850" y="39259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124"/>
          <p:cNvSpPr txBox="1"/>
          <p:nvPr>
            <p:ph idx="5" type="subTitle"/>
          </p:nvPr>
        </p:nvSpPr>
        <p:spPr>
          <a:xfrm>
            <a:off x="0" y="39259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 excuses. Time to prove yourself.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7" name="Google Shape;2167;p12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161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Google Shape;2168;p12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8579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124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25488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12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32403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124"/>
          <p:cNvPicPr preferRelativeResize="0"/>
          <p:nvPr/>
        </p:nvPicPr>
        <p:blipFill rotWithShape="1">
          <a:blip r:embed="rId7">
            <a:alphaModFix/>
          </a:blip>
          <a:srcRect b="238" l="0" r="0" t="228"/>
          <a:stretch/>
        </p:blipFill>
        <p:spPr>
          <a:xfrm>
            <a:off x="429768" y="39258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